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884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7596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094676" y="2612160"/>
            <a:ext cx="802644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Y DESCOMPRESIÓN DE IMÁGENES PARA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194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Santiago </a:t>
            </a:r>
            <a:r>
              <a:rPr lang="en-US" sz="2200" dirty="0" err="1">
                <a:solidFill>
                  <a:srgbClr val="001E33"/>
                </a:solidFill>
              </a:rPr>
              <a:t>Echeverri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Camilo 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Ortegón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3880" y="6020885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https://github.com/cortegons/ST0245-003/tree/master/proyecto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8BABBE0-F73C-4943-8E8D-BA0BEFE16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E57D5B-BFFF-474A-AE92-02DBDEA3C7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12286" t="3153" r="6383" b="20210"/>
          <a:stretch/>
        </p:blipFill>
        <p:spPr>
          <a:xfrm>
            <a:off x="725760" y="1900800"/>
            <a:ext cx="2102040" cy="219314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5C5052-455F-415F-B939-3D776672A625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8441" t="20000" r="8612" b="20503"/>
          <a:stretch/>
        </p:blipFill>
        <p:spPr>
          <a:xfrm>
            <a:off x="3589782" y="1900800"/>
            <a:ext cx="2111538" cy="221291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segundo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entregable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>
                <a:solidFill>
                  <a:srgbClr val="001E33"/>
                </a:solidFill>
              </a:rPr>
              <a:t>Transformada de coseno discreta + LZ77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406444" y="4692690"/>
            <a:ext cx="74011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transformada de coseno discreta se crea a partir de la transformada de Fourier, la diferencia consiste en que no se utilizan senos ni números complejos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ransformada de coseno discreta - Wikipedia, la enciclopedia libre">
            <a:extLst>
              <a:ext uri="{FF2B5EF4-FFF2-40B4-BE49-F238E27FC236}">
                <a16:creationId xmlns:a16="http://schemas.microsoft.com/office/drawing/2014/main" id="{F51EBFBC-97D1-4AEE-85EF-FAD48060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63" y="1083240"/>
            <a:ext cx="2865895" cy="35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Cada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componente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la imagen se divide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pequeños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bloques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8×8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píxeles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que se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procesan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forma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casi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independiente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lo que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disminuye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notablemente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el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tiempo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cálculo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.</a:t>
            </a:r>
            <a:endParaRPr sz="105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ómo funciona la codificación JPEG?">
            <a:extLst>
              <a:ext uri="{FF2B5EF4-FFF2-40B4-BE49-F238E27FC236}">
                <a16:creationId xmlns:a16="http://schemas.microsoft.com/office/drawing/2014/main" id="{6BB06E24-62FD-4F5E-9E3D-891FAC1D8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9" y="1718182"/>
            <a:ext cx="68961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901</Words>
  <Application>Microsoft Office PowerPoint</Application>
  <PresentationFormat>Panorámica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Camilo Ortegon Saugster</cp:lastModifiedBy>
  <cp:revision>3</cp:revision>
  <dcterms:created xsi:type="dcterms:W3CDTF">2020-06-26T14:36:07Z</dcterms:created>
  <dcterms:modified xsi:type="dcterms:W3CDTF">2021-10-12T20:29:32Z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